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82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&#1514;&#1512;&#1513;&#1497;&#1501;%20&#1489;-%20Microsoft%20PowerPoint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&#1514;&#1512;&#1513;&#1497;&#1501;%20&#1489;-%20Microsoft%20PowerPoint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8031682651043026E-2"/>
          <c:y val="3.4140589437390435E-2"/>
          <c:w val="0.83422781571734816"/>
          <c:h val="0.904199959322427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'[תרשים ב- Microsoft PowerPoint]גיליון1'!$E$22</c:f>
              <c:strCache>
                <c:ptCount val="1"/>
                <c:pt idx="0">
                  <c:v>CHADS2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'[תרשים ב- Microsoft PowerPoint]גיליון1'!$D$23:$D$25</c:f>
              <c:strCache>
                <c:ptCount val="3"/>
                <c:pt idx="0">
                  <c:v>Low</c:v>
                </c:pt>
                <c:pt idx="1">
                  <c:v>Intermediate</c:v>
                </c:pt>
                <c:pt idx="2">
                  <c:v>High</c:v>
                </c:pt>
              </c:strCache>
            </c:strRef>
          </c:cat>
          <c:val>
            <c:numRef>
              <c:f>'[תרשים ב- Microsoft PowerPoint]גיליון1'!$E$23:$E$25</c:f>
              <c:numCache>
                <c:formatCode>General</c:formatCode>
                <c:ptCount val="3"/>
                <c:pt idx="0">
                  <c:v>1.4</c:v>
                </c:pt>
                <c:pt idx="1">
                  <c:v>3.3</c:v>
                </c:pt>
                <c:pt idx="2">
                  <c:v>6.6</c:v>
                </c:pt>
              </c:numCache>
            </c:numRef>
          </c:val>
        </c:ser>
        <c:ser>
          <c:idx val="1"/>
          <c:order val="1"/>
          <c:tx>
            <c:strRef>
              <c:f>'[תרשים ב- Microsoft PowerPoint]גיליון1'!$F$22</c:f>
              <c:strCache>
                <c:ptCount val="1"/>
                <c:pt idx="0">
                  <c:v>CHA2DS2_VASC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'[תרשים ב- Microsoft PowerPoint]גיליון1'!$D$23:$D$25</c:f>
              <c:strCache>
                <c:ptCount val="3"/>
                <c:pt idx="0">
                  <c:v>Low</c:v>
                </c:pt>
                <c:pt idx="1">
                  <c:v>Intermediate</c:v>
                </c:pt>
                <c:pt idx="2">
                  <c:v>High</c:v>
                </c:pt>
              </c:strCache>
            </c:strRef>
          </c:cat>
          <c:val>
            <c:numRef>
              <c:f>'[תרשים ב- Microsoft PowerPoint]גיליון1'!$F$23:$F$25</c:f>
              <c:numCache>
                <c:formatCode>General</c:formatCode>
                <c:ptCount val="3"/>
                <c:pt idx="0">
                  <c:v>0.8</c:v>
                </c:pt>
                <c:pt idx="1">
                  <c:v>1.6</c:v>
                </c:pt>
                <c:pt idx="2">
                  <c:v>5.8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6620160"/>
        <c:axId val="56621696"/>
      </c:barChart>
      <c:catAx>
        <c:axId val="566201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56621696"/>
        <c:crosses val="autoZero"/>
        <c:auto val="1"/>
        <c:lblAlgn val="ctr"/>
        <c:lblOffset val="100"/>
        <c:noMultiLvlLbl val="0"/>
      </c:catAx>
      <c:valAx>
        <c:axId val="56621696"/>
        <c:scaling>
          <c:orientation val="minMax"/>
        </c:scaling>
        <c:delete val="0"/>
        <c:axPos val="l"/>
        <c:maj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566201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1056702817808155"/>
          <c:y val="0.18268554117654073"/>
          <c:w val="0.26364680829990589"/>
          <c:h val="0.1014824911295121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961057188984803"/>
          <c:y val="2.9028268809485232E-2"/>
          <c:w val="0.79966901825723058"/>
          <c:h val="0.905472533368139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'[תרשים ב- Microsoft PowerPoint]גיליון1'!$E$15</c:f>
              <c:strCache>
                <c:ptCount val="1"/>
                <c:pt idx="0">
                  <c:v>CHADS2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'[תרשים ב- Microsoft PowerPoint]גיליון1'!$D$16:$D$18</c:f>
              <c:strCache>
                <c:ptCount val="3"/>
                <c:pt idx="0">
                  <c:v>Low</c:v>
                </c:pt>
                <c:pt idx="1">
                  <c:v>Intermediate</c:v>
                </c:pt>
                <c:pt idx="2">
                  <c:v>High</c:v>
                </c:pt>
              </c:strCache>
            </c:strRef>
          </c:cat>
          <c:val>
            <c:numRef>
              <c:f>'[תרשים ב- Microsoft PowerPoint]גיליון1'!$E$16:$E$18</c:f>
              <c:numCache>
                <c:formatCode>General</c:formatCode>
                <c:ptCount val="3"/>
                <c:pt idx="0">
                  <c:v>10.1</c:v>
                </c:pt>
                <c:pt idx="1">
                  <c:v>20.7</c:v>
                </c:pt>
                <c:pt idx="2">
                  <c:v>31.2</c:v>
                </c:pt>
              </c:numCache>
            </c:numRef>
          </c:val>
        </c:ser>
        <c:ser>
          <c:idx val="1"/>
          <c:order val="1"/>
          <c:tx>
            <c:strRef>
              <c:f>'[תרשים ב- Microsoft PowerPoint]גיליון1'!$F$15</c:f>
              <c:strCache>
                <c:ptCount val="1"/>
                <c:pt idx="0">
                  <c:v>CHA2DS2_VASC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'[תרשים ב- Microsoft PowerPoint]גיליון1'!$D$16:$D$18</c:f>
              <c:strCache>
                <c:ptCount val="3"/>
                <c:pt idx="0">
                  <c:v>Low</c:v>
                </c:pt>
                <c:pt idx="1">
                  <c:v>Intermediate</c:v>
                </c:pt>
                <c:pt idx="2">
                  <c:v>High</c:v>
                </c:pt>
              </c:strCache>
            </c:strRef>
          </c:cat>
          <c:val>
            <c:numRef>
              <c:f>'[תרשים ב- Microsoft PowerPoint]גיליון1'!$F$16:$F$18</c:f>
              <c:numCache>
                <c:formatCode>General</c:formatCode>
                <c:ptCount val="3"/>
                <c:pt idx="0">
                  <c:v>8.5</c:v>
                </c:pt>
                <c:pt idx="1">
                  <c:v>10.3</c:v>
                </c:pt>
                <c:pt idx="2">
                  <c:v>41.1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3314176"/>
        <c:axId val="83315712"/>
      </c:barChart>
      <c:catAx>
        <c:axId val="833141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83315712"/>
        <c:crosses val="autoZero"/>
        <c:auto val="1"/>
        <c:lblAlgn val="ctr"/>
        <c:lblOffset val="100"/>
        <c:noMultiLvlLbl val="0"/>
      </c:catAx>
      <c:valAx>
        <c:axId val="83315712"/>
        <c:scaling>
          <c:orientation val="minMax"/>
        </c:scaling>
        <c:delete val="0"/>
        <c:axPos val="l"/>
        <c:maj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833141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2042834215985921"/>
          <c:y val="0.13447453299633569"/>
          <c:w val="0.26364680829990589"/>
          <c:h val="0.1014824911295121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65C1-C3F2-49FB-AEF1-DD78A1A76B7C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9E23-D9D3-4754-AB4F-C71549B7A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952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65C1-C3F2-49FB-AEF1-DD78A1A76B7C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9E23-D9D3-4754-AB4F-C71549B7A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693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65C1-C3F2-49FB-AEF1-DD78A1A76B7C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9E23-D9D3-4754-AB4F-C71549B7A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887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65C1-C3F2-49FB-AEF1-DD78A1A76B7C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9E23-D9D3-4754-AB4F-C71549B7A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524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65C1-C3F2-49FB-AEF1-DD78A1A76B7C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9E23-D9D3-4754-AB4F-C71549B7A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633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65C1-C3F2-49FB-AEF1-DD78A1A76B7C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9E23-D9D3-4754-AB4F-C71549B7A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637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65C1-C3F2-49FB-AEF1-DD78A1A76B7C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9E23-D9D3-4754-AB4F-C71549B7A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681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65C1-C3F2-49FB-AEF1-DD78A1A76B7C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9E23-D9D3-4754-AB4F-C71549B7A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696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65C1-C3F2-49FB-AEF1-DD78A1A76B7C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9E23-D9D3-4754-AB4F-C71549B7A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334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65C1-C3F2-49FB-AEF1-DD78A1A76B7C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9E23-D9D3-4754-AB4F-C71549B7A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490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65C1-C3F2-49FB-AEF1-DD78A1A76B7C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9E23-D9D3-4754-AB4F-C71549B7A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97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565C1-C3F2-49FB-AEF1-DD78A1A76B7C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29E23-D9D3-4754-AB4F-C71549B7A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501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מציין מיקום תוכן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20155593"/>
              </p:ext>
            </p:extLst>
          </p:nvPr>
        </p:nvGraphicFramePr>
        <p:xfrm>
          <a:off x="251520" y="1124744"/>
          <a:ext cx="4244280" cy="5001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מציין מיקום תוכן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42409658"/>
              </p:ext>
            </p:extLst>
          </p:nvPr>
        </p:nvGraphicFramePr>
        <p:xfrm>
          <a:off x="4644008" y="1196752"/>
          <a:ext cx="4320480" cy="5001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547664" y="6311969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Stroke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949620" y="6311969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Death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75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</Words>
  <Application>Microsoft Office PowerPoint</Application>
  <PresentationFormat>‫הצגה על המסך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ערכת נושא Office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Moti Haim</dc:creator>
  <cp:lastModifiedBy>Moti Haim</cp:lastModifiedBy>
  <cp:revision>5</cp:revision>
  <dcterms:created xsi:type="dcterms:W3CDTF">2013-06-03T19:12:29Z</dcterms:created>
  <dcterms:modified xsi:type="dcterms:W3CDTF">2013-06-03T19:49:46Z</dcterms:modified>
</cp:coreProperties>
</file>